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21602700" cy="32399288"/>
  <p:notesSz cx="7010400" cy="9296400"/>
  <p:defaultTextStyle>
    <a:defPPr>
      <a:defRPr lang="es-MX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68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F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5" autoAdjust="0"/>
    <p:restoredTop sz="94660"/>
  </p:normalViewPr>
  <p:slideViewPr>
    <p:cSldViewPr>
      <p:cViewPr varScale="1">
        <p:scale>
          <a:sx n="22" d="100"/>
          <a:sy n="22" d="100"/>
        </p:scale>
        <p:origin x="1974" y="60"/>
      </p:cViewPr>
      <p:guideLst>
        <p:guide orient="horz" pos="10205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0211" y="10064783"/>
            <a:ext cx="18362295" cy="694484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40405" y="18359599"/>
            <a:ext cx="15121890" cy="8279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3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27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9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54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18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8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4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09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002134" y="6127371"/>
            <a:ext cx="11483935" cy="1306246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50328" y="6127371"/>
            <a:ext cx="34091761" cy="1306246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472" y="20819547"/>
            <a:ext cx="18362295" cy="6434858"/>
          </a:xfrm>
        </p:spPr>
        <p:txBody>
          <a:bodyPr anchor="t"/>
          <a:lstStyle>
            <a:lvl1pPr algn="l">
              <a:defRPr sz="1718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472" y="13732203"/>
            <a:ext cx="18362295" cy="7087342"/>
          </a:xfrm>
        </p:spPr>
        <p:txBody>
          <a:bodyPr anchor="b"/>
          <a:lstStyle>
            <a:lvl1pPr marL="0" indent="0">
              <a:buNone/>
              <a:defRPr sz="8654">
                <a:solidFill>
                  <a:schemeClr val="tx1">
                    <a:tint val="75000"/>
                  </a:schemeClr>
                </a:solidFill>
              </a:defRPr>
            </a:lvl1pPr>
            <a:lvl2pPr marL="1963685" indent="0">
              <a:buNone/>
              <a:defRPr sz="7763">
                <a:solidFill>
                  <a:schemeClr val="tx1">
                    <a:tint val="75000"/>
                  </a:schemeClr>
                </a:solidFill>
              </a:defRPr>
            </a:lvl2pPr>
            <a:lvl3pPr marL="3927371" indent="0">
              <a:buNone/>
              <a:defRPr sz="6872">
                <a:solidFill>
                  <a:schemeClr val="tx1">
                    <a:tint val="75000"/>
                  </a:schemeClr>
                </a:solidFill>
              </a:defRPr>
            </a:lvl3pPr>
            <a:lvl4pPr marL="5891056" indent="0">
              <a:buNone/>
              <a:defRPr sz="5981">
                <a:solidFill>
                  <a:schemeClr val="tx1">
                    <a:tint val="75000"/>
                  </a:schemeClr>
                </a:solidFill>
              </a:defRPr>
            </a:lvl4pPr>
            <a:lvl5pPr marL="7854742" indent="0">
              <a:buNone/>
              <a:defRPr sz="5981">
                <a:solidFill>
                  <a:schemeClr val="tx1">
                    <a:tint val="75000"/>
                  </a:schemeClr>
                </a:solidFill>
              </a:defRPr>
            </a:lvl5pPr>
            <a:lvl6pPr marL="9818427" indent="0">
              <a:buNone/>
              <a:defRPr sz="5981">
                <a:solidFill>
                  <a:schemeClr val="tx1">
                    <a:tint val="75000"/>
                  </a:schemeClr>
                </a:solidFill>
              </a:defRPr>
            </a:lvl6pPr>
            <a:lvl7pPr marL="11782113" indent="0">
              <a:buNone/>
              <a:defRPr sz="5981">
                <a:solidFill>
                  <a:schemeClr val="tx1">
                    <a:tint val="75000"/>
                  </a:schemeClr>
                </a:solidFill>
              </a:defRPr>
            </a:lvl7pPr>
            <a:lvl8pPr marL="13745798" indent="0">
              <a:buNone/>
              <a:defRPr sz="5981">
                <a:solidFill>
                  <a:schemeClr val="tx1">
                    <a:tint val="75000"/>
                  </a:schemeClr>
                </a:solidFill>
              </a:defRPr>
            </a:lvl8pPr>
            <a:lvl9pPr marL="15709483" indent="0">
              <a:buNone/>
              <a:defRPr sz="59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50319" y="35721718"/>
            <a:ext cx="22787848" cy="101030278"/>
          </a:xfrm>
        </p:spPr>
        <p:txBody>
          <a:bodyPr/>
          <a:lstStyle>
            <a:lvl1pPr>
              <a:defRPr sz="12090"/>
            </a:lvl1pPr>
            <a:lvl2pPr>
              <a:defRPr sz="10308"/>
            </a:lvl2pPr>
            <a:lvl3pPr>
              <a:defRPr sz="8654"/>
            </a:lvl3pPr>
            <a:lvl4pPr>
              <a:defRPr sz="7763"/>
            </a:lvl4pPr>
            <a:lvl5pPr>
              <a:defRPr sz="7763"/>
            </a:lvl5pPr>
            <a:lvl6pPr>
              <a:defRPr sz="7763"/>
            </a:lvl6pPr>
            <a:lvl7pPr>
              <a:defRPr sz="7763"/>
            </a:lvl7pPr>
            <a:lvl8pPr>
              <a:defRPr sz="7763"/>
            </a:lvl8pPr>
            <a:lvl9pPr>
              <a:defRPr sz="77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698212" y="35721718"/>
            <a:ext cx="22787848" cy="101030278"/>
          </a:xfrm>
        </p:spPr>
        <p:txBody>
          <a:bodyPr/>
          <a:lstStyle>
            <a:lvl1pPr>
              <a:defRPr sz="12090"/>
            </a:lvl1pPr>
            <a:lvl2pPr>
              <a:defRPr sz="10308"/>
            </a:lvl2pPr>
            <a:lvl3pPr>
              <a:defRPr sz="8654"/>
            </a:lvl3pPr>
            <a:lvl4pPr>
              <a:defRPr sz="7763"/>
            </a:lvl4pPr>
            <a:lvl5pPr>
              <a:defRPr sz="7763"/>
            </a:lvl5pPr>
            <a:lvl6pPr>
              <a:defRPr sz="7763"/>
            </a:lvl6pPr>
            <a:lvl7pPr>
              <a:defRPr sz="7763"/>
            </a:lvl7pPr>
            <a:lvl8pPr>
              <a:defRPr sz="7763"/>
            </a:lvl8pPr>
            <a:lvl9pPr>
              <a:defRPr sz="77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35" y="1297476"/>
            <a:ext cx="19442430" cy="539988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5" y="7252344"/>
            <a:ext cx="9544944" cy="3022430"/>
          </a:xfrm>
        </p:spPr>
        <p:txBody>
          <a:bodyPr anchor="b"/>
          <a:lstStyle>
            <a:lvl1pPr marL="0" indent="0">
              <a:buNone/>
              <a:defRPr sz="10308" b="1"/>
            </a:lvl1pPr>
            <a:lvl2pPr marL="1963685" indent="0">
              <a:buNone/>
              <a:defRPr sz="8654" b="1"/>
            </a:lvl2pPr>
            <a:lvl3pPr marL="3927371" indent="0">
              <a:buNone/>
              <a:defRPr sz="7763" b="1"/>
            </a:lvl3pPr>
            <a:lvl4pPr marL="5891056" indent="0">
              <a:buNone/>
              <a:defRPr sz="6872" b="1"/>
            </a:lvl4pPr>
            <a:lvl5pPr marL="7854742" indent="0">
              <a:buNone/>
              <a:defRPr sz="6872" b="1"/>
            </a:lvl5pPr>
            <a:lvl6pPr marL="9818427" indent="0">
              <a:buNone/>
              <a:defRPr sz="6872" b="1"/>
            </a:lvl6pPr>
            <a:lvl7pPr marL="11782113" indent="0">
              <a:buNone/>
              <a:defRPr sz="6872" b="1"/>
            </a:lvl7pPr>
            <a:lvl8pPr marL="13745798" indent="0">
              <a:buNone/>
              <a:defRPr sz="6872" b="1"/>
            </a:lvl8pPr>
            <a:lvl9pPr marL="15709483" indent="0">
              <a:buNone/>
              <a:defRPr sz="687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0135" y="10274774"/>
            <a:ext cx="9544944" cy="18667092"/>
          </a:xfrm>
        </p:spPr>
        <p:txBody>
          <a:bodyPr/>
          <a:lstStyle>
            <a:lvl1pPr>
              <a:defRPr sz="10308"/>
            </a:lvl1pPr>
            <a:lvl2pPr>
              <a:defRPr sz="8654"/>
            </a:lvl2pPr>
            <a:lvl3pPr>
              <a:defRPr sz="7763"/>
            </a:lvl3pPr>
            <a:lvl4pPr>
              <a:defRPr sz="6872"/>
            </a:lvl4pPr>
            <a:lvl5pPr>
              <a:defRPr sz="6872"/>
            </a:lvl5pPr>
            <a:lvl6pPr>
              <a:defRPr sz="6872"/>
            </a:lvl6pPr>
            <a:lvl7pPr>
              <a:defRPr sz="6872"/>
            </a:lvl7pPr>
            <a:lvl8pPr>
              <a:defRPr sz="6872"/>
            </a:lvl8pPr>
            <a:lvl9pPr>
              <a:defRPr sz="687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3881" y="7252344"/>
            <a:ext cx="9548693" cy="3022430"/>
          </a:xfrm>
        </p:spPr>
        <p:txBody>
          <a:bodyPr anchor="b"/>
          <a:lstStyle>
            <a:lvl1pPr marL="0" indent="0">
              <a:buNone/>
              <a:defRPr sz="10308" b="1"/>
            </a:lvl1pPr>
            <a:lvl2pPr marL="1963685" indent="0">
              <a:buNone/>
              <a:defRPr sz="8654" b="1"/>
            </a:lvl2pPr>
            <a:lvl3pPr marL="3927371" indent="0">
              <a:buNone/>
              <a:defRPr sz="7763" b="1"/>
            </a:lvl3pPr>
            <a:lvl4pPr marL="5891056" indent="0">
              <a:buNone/>
              <a:defRPr sz="6872" b="1"/>
            </a:lvl4pPr>
            <a:lvl5pPr marL="7854742" indent="0">
              <a:buNone/>
              <a:defRPr sz="6872" b="1"/>
            </a:lvl5pPr>
            <a:lvl6pPr marL="9818427" indent="0">
              <a:buNone/>
              <a:defRPr sz="6872" b="1"/>
            </a:lvl6pPr>
            <a:lvl7pPr marL="11782113" indent="0">
              <a:buNone/>
              <a:defRPr sz="6872" b="1"/>
            </a:lvl7pPr>
            <a:lvl8pPr marL="13745798" indent="0">
              <a:buNone/>
              <a:defRPr sz="6872" b="1"/>
            </a:lvl8pPr>
            <a:lvl9pPr marL="15709483" indent="0">
              <a:buNone/>
              <a:defRPr sz="687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3881" y="10274774"/>
            <a:ext cx="9548693" cy="18667092"/>
          </a:xfrm>
        </p:spPr>
        <p:txBody>
          <a:bodyPr/>
          <a:lstStyle>
            <a:lvl1pPr>
              <a:defRPr sz="10308"/>
            </a:lvl1pPr>
            <a:lvl2pPr>
              <a:defRPr sz="8654"/>
            </a:lvl2pPr>
            <a:lvl3pPr>
              <a:defRPr sz="7763"/>
            </a:lvl3pPr>
            <a:lvl4pPr>
              <a:defRPr sz="6872"/>
            </a:lvl4pPr>
            <a:lvl5pPr>
              <a:defRPr sz="6872"/>
            </a:lvl5pPr>
            <a:lvl6pPr>
              <a:defRPr sz="6872"/>
            </a:lvl6pPr>
            <a:lvl7pPr>
              <a:defRPr sz="6872"/>
            </a:lvl7pPr>
            <a:lvl8pPr>
              <a:defRPr sz="6872"/>
            </a:lvl8pPr>
            <a:lvl9pPr>
              <a:defRPr sz="687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44" y="1289973"/>
            <a:ext cx="7107139" cy="5489879"/>
          </a:xfrm>
        </p:spPr>
        <p:txBody>
          <a:bodyPr anchor="b"/>
          <a:lstStyle>
            <a:lvl1pPr algn="l">
              <a:defRPr sz="8654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6064" y="1289977"/>
            <a:ext cx="12076509" cy="27651894"/>
          </a:xfrm>
        </p:spPr>
        <p:txBody>
          <a:bodyPr/>
          <a:lstStyle>
            <a:lvl1pPr>
              <a:defRPr sz="13744"/>
            </a:lvl1pPr>
            <a:lvl2pPr>
              <a:defRPr sz="12090"/>
            </a:lvl2pPr>
            <a:lvl3pPr>
              <a:defRPr sz="10308"/>
            </a:lvl3pPr>
            <a:lvl4pPr>
              <a:defRPr sz="8654"/>
            </a:lvl4pPr>
            <a:lvl5pPr>
              <a:defRPr sz="8654"/>
            </a:lvl5pPr>
            <a:lvl6pPr>
              <a:defRPr sz="8654"/>
            </a:lvl6pPr>
            <a:lvl7pPr>
              <a:defRPr sz="8654"/>
            </a:lvl7pPr>
            <a:lvl8pPr>
              <a:defRPr sz="8654"/>
            </a:lvl8pPr>
            <a:lvl9pPr>
              <a:defRPr sz="8654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80144" y="6779855"/>
            <a:ext cx="7107139" cy="22162016"/>
          </a:xfrm>
        </p:spPr>
        <p:txBody>
          <a:bodyPr/>
          <a:lstStyle>
            <a:lvl1pPr marL="0" indent="0">
              <a:buNone/>
              <a:defRPr sz="5981"/>
            </a:lvl1pPr>
            <a:lvl2pPr marL="1963685" indent="0">
              <a:buNone/>
              <a:defRPr sz="5218"/>
            </a:lvl2pPr>
            <a:lvl3pPr marL="3927371" indent="0">
              <a:buNone/>
              <a:defRPr sz="4327"/>
            </a:lvl3pPr>
            <a:lvl4pPr marL="5891056" indent="0">
              <a:buNone/>
              <a:defRPr sz="3818"/>
            </a:lvl4pPr>
            <a:lvl5pPr marL="7854742" indent="0">
              <a:buNone/>
              <a:defRPr sz="3818"/>
            </a:lvl5pPr>
            <a:lvl6pPr marL="9818427" indent="0">
              <a:buNone/>
              <a:defRPr sz="3818"/>
            </a:lvl6pPr>
            <a:lvl7pPr marL="11782113" indent="0">
              <a:buNone/>
              <a:defRPr sz="3818"/>
            </a:lvl7pPr>
            <a:lvl8pPr marL="13745798" indent="0">
              <a:buNone/>
              <a:defRPr sz="3818"/>
            </a:lvl8pPr>
            <a:lvl9pPr marL="15709483" indent="0">
              <a:buNone/>
              <a:defRPr sz="381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4280" y="22679503"/>
            <a:ext cx="12961620" cy="2677443"/>
          </a:xfrm>
        </p:spPr>
        <p:txBody>
          <a:bodyPr anchor="b"/>
          <a:lstStyle>
            <a:lvl1pPr algn="l">
              <a:defRPr sz="8654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4280" y="2894936"/>
            <a:ext cx="12961620" cy="19439573"/>
          </a:xfrm>
        </p:spPr>
        <p:txBody>
          <a:bodyPr/>
          <a:lstStyle>
            <a:lvl1pPr marL="0" indent="0">
              <a:buNone/>
              <a:defRPr sz="13744"/>
            </a:lvl1pPr>
            <a:lvl2pPr marL="1963685" indent="0">
              <a:buNone/>
              <a:defRPr sz="12090"/>
            </a:lvl2pPr>
            <a:lvl3pPr marL="3927371" indent="0">
              <a:buNone/>
              <a:defRPr sz="10308"/>
            </a:lvl3pPr>
            <a:lvl4pPr marL="5891056" indent="0">
              <a:buNone/>
              <a:defRPr sz="8654"/>
            </a:lvl4pPr>
            <a:lvl5pPr marL="7854742" indent="0">
              <a:buNone/>
              <a:defRPr sz="8654"/>
            </a:lvl5pPr>
            <a:lvl6pPr marL="9818427" indent="0">
              <a:buNone/>
              <a:defRPr sz="8654"/>
            </a:lvl6pPr>
            <a:lvl7pPr marL="11782113" indent="0">
              <a:buNone/>
              <a:defRPr sz="8654"/>
            </a:lvl7pPr>
            <a:lvl8pPr marL="13745798" indent="0">
              <a:buNone/>
              <a:defRPr sz="8654"/>
            </a:lvl8pPr>
            <a:lvl9pPr marL="15709483" indent="0">
              <a:buNone/>
              <a:defRPr sz="8654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4280" y="25356947"/>
            <a:ext cx="12961620" cy="3802414"/>
          </a:xfrm>
        </p:spPr>
        <p:txBody>
          <a:bodyPr/>
          <a:lstStyle>
            <a:lvl1pPr marL="0" indent="0">
              <a:buNone/>
              <a:defRPr sz="5981"/>
            </a:lvl1pPr>
            <a:lvl2pPr marL="1963685" indent="0">
              <a:buNone/>
              <a:defRPr sz="5218"/>
            </a:lvl2pPr>
            <a:lvl3pPr marL="3927371" indent="0">
              <a:buNone/>
              <a:defRPr sz="4327"/>
            </a:lvl3pPr>
            <a:lvl4pPr marL="5891056" indent="0">
              <a:buNone/>
              <a:defRPr sz="3818"/>
            </a:lvl4pPr>
            <a:lvl5pPr marL="7854742" indent="0">
              <a:buNone/>
              <a:defRPr sz="3818"/>
            </a:lvl5pPr>
            <a:lvl6pPr marL="9818427" indent="0">
              <a:buNone/>
              <a:defRPr sz="3818"/>
            </a:lvl6pPr>
            <a:lvl7pPr marL="11782113" indent="0">
              <a:buNone/>
              <a:defRPr sz="3818"/>
            </a:lvl7pPr>
            <a:lvl8pPr marL="13745798" indent="0">
              <a:buNone/>
              <a:defRPr sz="3818"/>
            </a:lvl8pPr>
            <a:lvl9pPr marL="15709483" indent="0">
              <a:buNone/>
              <a:defRPr sz="381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080135" y="1297476"/>
            <a:ext cx="19442430" cy="5399882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5" y="7559837"/>
            <a:ext cx="19442430" cy="21382032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080135" y="30029344"/>
            <a:ext cx="5040630" cy="1724963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52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12887-D489-4DCD-90EC-E0FFE4F0137A}" type="datetimeFigureOut">
              <a:rPr lang="es-MX" smtClean="0"/>
              <a:pPr/>
              <a:t>08/05/2019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380931" y="30029344"/>
            <a:ext cx="6840855" cy="1724963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52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5481935" y="30029344"/>
            <a:ext cx="5040630" cy="1724963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52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27371" rtl="0" eaLnBrk="1" latinLnBrk="0" hangingPunct="1">
        <a:spcBef>
          <a:spcPct val="0"/>
        </a:spcBef>
        <a:buNone/>
        <a:defRPr sz="189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2765" indent="-1472765" algn="l" defTabSz="3927371" rtl="0" eaLnBrk="1" latinLnBrk="0" hangingPunct="1">
        <a:spcBef>
          <a:spcPct val="20000"/>
        </a:spcBef>
        <a:buFont typeface="Arial" pitchFamily="34" charset="0"/>
        <a:buChar char="•"/>
        <a:defRPr sz="13744" kern="1200">
          <a:solidFill>
            <a:schemeClr val="tx1"/>
          </a:solidFill>
          <a:latin typeface="+mn-lt"/>
          <a:ea typeface="+mn-ea"/>
          <a:cs typeface="+mn-cs"/>
        </a:defRPr>
      </a:lvl1pPr>
      <a:lvl2pPr marL="3190989" indent="-1227303" algn="l" defTabSz="3927371" rtl="0" eaLnBrk="1" latinLnBrk="0" hangingPunct="1">
        <a:spcBef>
          <a:spcPct val="20000"/>
        </a:spcBef>
        <a:buFont typeface="Arial" pitchFamily="34" charset="0"/>
        <a:buChar char="–"/>
        <a:defRPr sz="12090" kern="1200">
          <a:solidFill>
            <a:schemeClr val="tx1"/>
          </a:solidFill>
          <a:latin typeface="+mn-lt"/>
          <a:ea typeface="+mn-ea"/>
          <a:cs typeface="+mn-cs"/>
        </a:defRPr>
      </a:lvl2pPr>
      <a:lvl3pPr marL="4909214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10308" kern="1200">
          <a:solidFill>
            <a:schemeClr val="tx1"/>
          </a:solidFill>
          <a:latin typeface="+mn-lt"/>
          <a:ea typeface="+mn-ea"/>
          <a:cs typeface="+mn-cs"/>
        </a:defRPr>
      </a:lvl3pPr>
      <a:lvl4pPr marL="6872899" indent="-981843" algn="l" defTabSz="3927371" rtl="0" eaLnBrk="1" latinLnBrk="0" hangingPunct="1">
        <a:spcBef>
          <a:spcPct val="20000"/>
        </a:spcBef>
        <a:buFont typeface="Arial" pitchFamily="34" charset="0"/>
        <a:buChar char="–"/>
        <a:defRPr sz="8654" kern="1200">
          <a:solidFill>
            <a:schemeClr val="tx1"/>
          </a:solidFill>
          <a:latin typeface="+mn-lt"/>
          <a:ea typeface="+mn-ea"/>
          <a:cs typeface="+mn-cs"/>
        </a:defRPr>
      </a:lvl4pPr>
      <a:lvl5pPr marL="8836584" indent="-981843" algn="l" defTabSz="3927371" rtl="0" eaLnBrk="1" latinLnBrk="0" hangingPunct="1">
        <a:spcBef>
          <a:spcPct val="20000"/>
        </a:spcBef>
        <a:buFont typeface="Arial" pitchFamily="34" charset="0"/>
        <a:buChar char="»"/>
        <a:defRPr sz="8654" kern="1200">
          <a:solidFill>
            <a:schemeClr val="tx1"/>
          </a:solidFill>
          <a:latin typeface="+mn-lt"/>
          <a:ea typeface="+mn-ea"/>
          <a:cs typeface="+mn-cs"/>
        </a:defRPr>
      </a:lvl5pPr>
      <a:lvl6pPr marL="10800270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8654" kern="1200">
          <a:solidFill>
            <a:schemeClr val="tx1"/>
          </a:solidFill>
          <a:latin typeface="+mn-lt"/>
          <a:ea typeface="+mn-ea"/>
          <a:cs typeface="+mn-cs"/>
        </a:defRPr>
      </a:lvl6pPr>
      <a:lvl7pPr marL="12763955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8654" kern="1200">
          <a:solidFill>
            <a:schemeClr val="tx1"/>
          </a:solidFill>
          <a:latin typeface="+mn-lt"/>
          <a:ea typeface="+mn-ea"/>
          <a:cs typeface="+mn-cs"/>
        </a:defRPr>
      </a:lvl7pPr>
      <a:lvl8pPr marL="14727641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8654" kern="1200">
          <a:solidFill>
            <a:schemeClr val="tx1"/>
          </a:solidFill>
          <a:latin typeface="+mn-lt"/>
          <a:ea typeface="+mn-ea"/>
          <a:cs typeface="+mn-cs"/>
        </a:defRPr>
      </a:lvl8pPr>
      <a:lvl9pPr marL="16691326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86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927371" rtl="0" eaLnBrk="1" latinLnBrk="0" hangingPunct="1">
        <a:defRPr sz="7763" kern="1200">
          <a:solidFill>
            <a:schemeClr val="tx1"/>
          </a:solidFill>
          <a:latin typeface="+mn-lt"/>
          <a:ea typeface="+mn-ea"/>
          <a:cs typeface="+mn-cs"/>
        </a:defRPr>
      </a:lvl1pPr>
      <a:lvl2pPr marL="1963685" algn="l" defTabSz="3927371" rtl="0" eaLnBrk="1" latinLnBrk="0" hangingPunct="1">
        <a:defRPr sz="7763" kern="1200">
          <a:solidFill>
            <a:schemeClr val="tx1"/>
          </a:solidFill>
          <a:latin typeface="+mn-lt"/>
          <a:ea typeface="+mn-ea"/>
          <a:cs typeface="+mn-cs"/>
        </a:defRPr>
      </a:lvl2pPr>
      <a:lvl3pPr marL="3927371" algn="l" defTabSz="3927371" rtl="0" eaLnBrk="1" latinLnBrk="0" hangingPunct="1">
        <a:defRPr sz="7763" kern="1200">
          <a:solidFill>
            <a:schemeClr val="tx1"/>
          </a:solidFill>
          <a:latin typeface="+mn-lt"/>
          <a:ea typeface="+mn-ea"/>
          <a:cs typeface="+mn-cs"/>
        </a:defRPr>
      </a:lvl3pPr>
      <a:lvl4pPr marL="5891056" algn="l" defTabSz="3927371" rtl="0" eaLnBrk="1" latinLnBrk="0" hangingPunct="1">
        <a:defRPr sz="7763" kern="1200">
          <a:solidFill>
            <a:schemeClr val="tx1"/>
          </a:solidFill>
          <a:latin typeface="+mn-lt"/>
          <a:ea typeface="+mn-ea"/>
          <a:cs typeface="+mn-cs"/>
        </a:defRPr>
      </a:lvl4pPr>
      <a:lvl5pPr marL="7854742" algn="l" defTabSz="3927371" rtl="0" eaLnBrk="1" latinLnBrk="0" hangingPunct="1">
        <a:defRPr sz="7763" kern="1200">
          <a:solidFill>
            <a:schemeClr val="tx1"/>
          </a:solidFill>
          <a:latin typeface="+mn-lt"/>
          <a:ea typeface="+mn-ea"/>
          <a:cs typeface="+mn-cs"/>
        </a:defRPr>
      </a:lvl5pPr>
      <a:lvl6pPr marL="9818427" algn="l" defTabSz="3927371" rtl="0" eaLnBrk="1" latinLnBrk="0" hangingPunct="1">
        <a:defRPr sz="7763" kern="1200">
          <a:solidFill>
            <a:schemeClr val="tx1"/>
          </a:solidFill>
          <a:latin typeface="+mn-lt"/>
          <a:ea typeface="+mn-ea"/>
          <a:cs typeface="+mn-cs"/>
        </a:defRPr>
      </a:lvl6pPr>
      <a:lvl7pPr marL="11782113" algn="l" defTabSz="3927371" rtl="0" eaLnBrk="1" latinLnBrk="0" hangingPunct="1">
        <a:defRPr sz="7763" kern="1200">
          <a:solidFill>
            <a:schemeClr val="tx1"/>
          </a:solidFill>
          <a:latin typeface="+mn-lt"/>
          <a:ea typeface="+mn-ea"/>
          <a:cs typeface="+mn-cs"/>
        </a:defRPr>
      </a:lvl7pPr>
      <a:lvl8pPr marL="13745798" algn="l" defTabSz="3927371" rtl="0" eaLnBrk="1" latinLnBrk="0" hangingPunct="1">
        <a:defRPr sz="7763" kern="1200">
          <a:solidFill>
            <a:schemeClr val="tx1"/>
          </a:solidFill>
          <a:latin typeface="+mn-lt"/>
          <a:ea typeface="+mn-ea"/>
          <a:cs typeface="+mn-cs"/>
        </a:defRPr>
      </a:lvl8pPr>
      <a:lvl9pPr marL="15709483" algn="l" defTabSz="3927371" rtl="0" eaLnBrk="1" latinLnBrk="0" hangingPunct="1">
        <a:defRPr sz="77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93455" y="7756092"/>
            <a:ext cx="18815791" cy="23483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4000" b="1" dirty="0" smtClean="0">
                <a:latin typeface="Trebuchet MS" panose="020B0603020202020204" pitchFamily="34" charset="0"/>
              </a:rPr>
              <a:t>Entrega de requisitos: Del 20 al 30 de mayo de 2019, en horario de lunes a viernes de 08:00 a 16:30 </a:t>
            </a:r>
            <a:r>
              <a:rPr lang="es-MX" sz="4000" b="1" dirty="0" err="1" smtClean="0">
                <a:latin typeface="Trebuchet MS" panose="020B0603020202020204" pitchFamily="34" charset="0"/>
              </a:rPr>
              <a:t>hrs</a:t>
            </a:r>
            <a:r>
              <a:rPr lang="es-MX" sz="4000" b="1" dirty="0" smtClean="0">
                <a:latin typeface="Trebuchet MS" panose="020B0603020202020204" pitchFamily="34" charset="0"/>
              </a:rPr>
              <a:t>, en el módulo que te corresponda:</a:t>
            </a:r>
          </a:p>
          <a:p>
            <a:pPr algn="just"/>
            <a:r>
              <a:rPr lang="es-MX" sz="4000" dirty="0" smtClean="0">
                <a:latin typeface="Trebuchet MS" panose="020B0603020202020204" pitchFamily="34" charset="0"/>
              </a:rPr>
              <a:t>Módulo 1: Metal Mecánica, Desarrollo Empresarial de Proyectos Sustentables.</a:t>
            </a:r>
          </a:p>
          <a:p>
            <a:pPr algn="just"/>
            <a:r>
              <a:rPr lang="es-MX" sz="4000" dirty="0" smtClean="0">
                <a:latin typeface="Trebuchet MS" panose="020B0603020202020204" pitchFamily="34" charset="0"/>
              </a:rPr>
              <a:t>Módulo 2: Mecatrónica, Energías Renovables, TIC</a:t>
            </a:r>
          </a:p>
          <a:p>
            <a:pPr algn="just"/>
            <a:r>
              <a:rPr lang="es-MX" sz="4000" dirty="0" smtClean="0">
                <a:latin typeface="Trebuchet MS" panose="020B0603020202020204" pitchFamily="34" charset="0"/>
              </a:rPr>
              <a:t>Módulo 3: Desarrollo Turístico Sustentable, Gastronomía, Procesos Alimentarios.</a:t>
            </a:r>
          </a:p>
          <a:p>
            <a:endParaRPr lang="es-MX" sz="4000" dirty="0">
              <a:latin typeface="Trebuchet MS" panose="020B0603020202020204" pitchFamily="34" charset="0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s-MX" sz="4000" b="1" dirty="0" smtClean="0">
                <a:latin typeface="Trebuchet MS" panose="020B0603020202020204" pitchFamily="34" charset="0"/>
              </a:rPr>
              <a:t>1.- </a:t>
            </a:r>
            <a:r>
              <a:rPr lang="es-MX" sz="4000" b="1" dirty="0">
                <a:latin typeface="Trebuchet MS" pitchFamily="34" charset="0"/>
              </a:rPr>
              <a:t>Fotografías </a:t>
            </a:r>
            <a:r>
              <a:rPr lang="es-MX" sz="4000" dirty="0">
                <a:latin typeface="Trebuchet MS" pitchFamily="34" charset="0"/>
              </a:rPr>
              <a:t>en blanco y negro, papel mate con retoque, fondo blanco y recientes  (anotar matrícula al reverso)</a:t>
            </a:r>
          </a:p>
          <a:p>
            <a:pPr marL="685800" lvl="0" indent="-685800" algn="just">
              <a:spcBef>
                <a:spcPct val="0"/>
              </a:spcBef>
              <a:buFontTx/>
              <a:buChar char="-"/>
              <a:defRPr/>
            </a:pPr>
            <a:r>
              <a:rPr lang="es-MX" sz="4000" dirty="0" smtClean="0">
                <a:latin typeface="Trebuchet MS" pitchFamily="34" charset="0"/>
              </a:rPr>
              <a:t>Tamaño infantil:12</a:t>
            </a:r>
          </a:p>
          <a:p>
            <a:pPr marL="685800" indent="-685800" defTabSz="3037648">
              <a:spcBef>
                <a:spcPct val="0"/>
              </a:spcBef>
              <a:buFontTx/>
              <a:buChar char="-"/>
              <a:defRPr/>
            </a:pPr>
            <a:r>
              <a:rPr lang="es-MX" sz="4000" dirty="0" smtClean="0">
                <a:latin typeface="Trebuchet MS" pitchFamily="34" charset="0"/>
              </a:rPr>
              <a:t>Tamaño </a:t>
            </a:r>
            <a:r>
              <a:rPr lang="es-MX" sz="4000" dirty="0">
                <a:latin typeface="Trebuchet MS" pitchFamily="34" charset="0"/>
              </a:rPr>
              <a:t>certificado </a:t>
            </a:r>
            <a:r>
              <a:rPr lang="es-MX" sz="4000" dirty="0" smtClean="0">
                <a:latin typeface="Trebuchet MS" pitchFamily="34" charset="0"/>
              </a:rPr>
              <a:t>ovalo:2</a:t>
            </a:r>
          </a:p>
          <a:p>
            <a:pPr marL="685800" indent="-685800" defTabSz="3037648">
              <a:spcBef>
                <a:spcPct val="0"/>
              </a:spcBef>
              <a:buFontTx/>
              <a:buChar char="-"/>
              <a:defRPr/>
            </a:pPr>
            <a:endParaRPr lang="es-MX" sz="4000" dirty="0">
              <a:latin typeface="Trebuchet MS" pitchFamily="34" charset="0"/>
            </a:endParaRPr>
          </a:p>
          <a:p>
            <a:pPr defTabSz="1466850">
              <a:spcBef>
                <a:spcPct val="0"/>
              </a:spcBef>
            </a:pPr>
            <a:r>
              <a:rPr lang="es-MX" sz="4000" b="1" dirty="0" smtClean="0">
                <a:latin typeface="Trebuchet MS" panose="020B0603020202020204" pitchFamily="34" charset="0"/>
              </a:rPr>
              <a:t>2.- </a:t>
            </a:r>
            <a:r>
              <a:rPr lang="es-MX" sz="4000" b="1" dirty="0">
                <a:latin typeface="Trebuchet MS" panose="020B0603020202020204" pitchFamily="34" charset="0"/>
              </a:rPr>
              <a:t>Folders</a:t>
            </a:r>
          </a:p>
          <a:p>
            <a:pPr marL="571500" indent="-571500" algn="just" defTabSz="1466850">
              <a:spcBef>
                <a:spcPct val="0"/>
              </a:spcBef>
              <a:buFontTx/>
              <a:buChar char="-"/>
            </a:pPr>
            <a:r>
              <a:rPr lang="es-MX" sz="4000" dirty="0">
                <a:latin typeface="Trebuchet MS" panose="020B0603020202020204" pitchFamily="34" charset="0"/>
              </a:rPr>
              <a:t>Fólder beige tamaño carta sin nombre.</a:t>
            </a:r>
          </a:p>
          <a:p>
            <a:pPr marL="571500" indent="-571500" algn="just" defTabSz="1466850">
              <a:spcBef>
                <a:spcPct val="0"/>
              </a:spcBef>
              <a:buFontTx/>
              <a:buChar char="-"/>
            </a:pPr>
            <a:r>
              <a:rPr lang="es-MX" sz="4000" dirty="0">
                <a:latin typeface="Trebuchet MS" panose="020B0603020202020204" pitchFamily="34" charset="0"/>
              </a:rPr>
              <a:t>Folder azul tamaño oficio al cual deberás anotarle tu nombre en la pestaña, empezando por apellido</a:t>
            </a:r>
            <a:r>
              <a:rPr lang="es-MX" sz="4000" dirty="0" smtClean="0">
                <a:latin typeface="Trebuchet MS" panose="020B0603020202020204" pitchFamily="34" charset="0"/>
              </a:rPr>
              <a:t>.</a:t>
            </a:r>
          </a:p>
          <a:p>
            <a:pPr marL="571500" indent="-571500" algn="just" defTabSz="1466850">
              <a:spcBef>
                <a:spcPct val="0"/>
              </a:spcBef>
              <a:buFontTx/>
              <a:buChar char="-"/>
            </a:pPr>
            <a:endParaRPr lang="es-MX" sz="4000" dirty="0">
              <a:latin typeface="Trebuchet MS" panose="020B0603020202020204" pitchFamily="34" charset="0"/>
            </a:endParaRPr>
          </a:p>
          <a:p>
            <a:pPr algn="just" defTabSz="1466850">
              <a:spcBef>
                <a:spcPct val="0"/>
              </a:spcBef>
            </a:pPr>
            <a:r>
              <a:rPr lang="es-MX" sz="4000" b="1" dirty="0">
                <a:latin typeface="Trebuchet MS" panose="020B0603020202020204" pitchFamily="34" charset="0"/>
              </a:rPr>
              <a:t>3.- Solicitud de registro de título profesional de </a:t>
            </a:r>
            <a:r>
              <a:rPr lang="es-MX" sz="4000" b="1" dirty="0" smtClean="0">
                <a:latin typeface="Trebuchet MS" panose="020B0603020202020204" pitchFamily="34" charset="0"/>
              </a:rPr>
              <a:t>Licenciatura</a:t>
            </a:r>
            <a:endParaRPr lang="es-MX" sz="4000" b="1" dirty="0">
              <a:latin typeface="Trebuchet MS" panose="020B0603020202020204" pitchFamily="34" charset="0"/>
            </a:endParaRPr>
          </a:p>
          <a:p>
            <a:pPr marL="857250" indent="-857250" algn="just" defTabSz="1466850">
              <a:spcBef>
                <a:spcPct val="0"/>
              </a:spcBef>
              <a:buFont typeface="+mj-lt"/>
              <a:buAutoNum type="romanUcPeriod"/>
            </a:pPr>
            <a:r>
              <a:rPr lang="es-MX" sz="4000" dirty="0" smtClean="0">
                <a:latin typeface="Trebuchet MS" panose="020B0603020202020204" pitchFamily="34" charset="0"/>
              </a:rPr>
              <a:t>Ingresa </a:t>
            </a:r>
            <a:r>
              <a:rPr lang="es-MX" sz="4000" dirty="0">
                <a:latin typeface="Trebuchet MS" panose="020B0603020202020204" pitchFamily="34" charset="0"/>
              </a:rPr>
              <a:t>a la intranet institucional apartado de Sistemas y da clic en el icono de Solicitud de Titulo DGPH</a:t>
            </a:r>
          </a:p>
          <a:p>
            <a:pPr marL="857250" indent="-857250" algn="just" defTabSz="1466850">
              <a:spcBef>
                <a:spcPct val="0"/>
              </a:spcBef>
              <a:buFont typeface="+mj-lt"/>
              <a:buAutoNum type="romanUcPeriod"/>
            </a:pPr>
            <a:r>
              <a:rPr lang="es-MX" sz="4000" dirty="0">
                <a:latin typeface="Trebuchet MS" panose="020B0603020202020204" pitchFamily="34" charset="0"/>
              </a:rPr>
              <a:t>El sistema te solicitará matrícula y contraseña de red.</a:t>
            </a:r>
          </a:p>
          <a:p>
            <a:pPr marL="857250" indent="-857250" algn="just" defTabSz="1466850">
              <a:spcBef>
                <a:spcPct val="0"/>
              </a:spcBef>
              <a:buFont typeface="+mj-lt"/>
              <a:buAutoNum type="romanUcPeriod"/>
            </a:pPr>
            <a:r>
              <a:rPr lang="es-MX" sz="4000" dirty="0">
                <a:latin typeface="Trebuchet MS" panose="020B0603020202020204" pitchFamily="34" charset="0"/>
              </a:rPr>
              <a:t>Captura tu información personal (dirección particular, correo electrónico y número telefónico).</a:t>
            </a:r>
          </a:p>
          <a:p>
            <a:pPr marL="857250" indent="-857250" algn="just" defTabSz="1466850">
              <a:spcBef>
                <a:spcPct val="0"/>
              </a:spcBef>
              <a:buFont typeface="+mj-lt"/>
              <a:buAutoNum type="romanUcPeriod"/>
            </a:pPr>
            <a:r>
              <a:rPr lang="es-MX" sz="4000" dirty="0">
                <a:latin typeface="Trebuchet MS" panose="020B0603020202020204" pitchFamily="34" charset="0"/>
              </a:rPr>
              <a:t>Guarda tu información y genera la solicitud de </a:t>
            </a:r>
            <a:r>
              <a:rPr lang="es-MX" sz="4000" dirty="0" err="1" smtClean="0">
                <a:latin typeface="Trebuchet MS" panose="020B0603020202020204" pitchFamily="34" charset="0"/>
              </a:rPr>
              <a:t>Lic</a:t>
            </a:r>
            <a:r>
              <a:rPr lang="es-MX" sz="4000" dirty="0" smtClean="0">
                <a:latin typeface="Trebuchet MS" panose="020B0603020202020204" pitchFamily="34" charset="0"/>
              </a:rPr>
              <a:t>/Ing. </a:t>
            </a:r>
            <a:r>
              <a:rPr lang="es-MX" sz="4000" dirty="0">
                <a:latin typeface="Trebuchet MS" panose="020B0603020202020204" pitchFamily="34" charset="0"/>
              </a:rPr>
              <a:t>en formato PDF .</a:t>
            </a:r>
          </a:p>
          <a:p>
            <a:pPr marL="857250" indent="-857250" algn="just" defTabSz="1466850">
              <a:spcBef>
                <a:spcPct val="0"/>
              </a:spcBef>
              <a:buFont typeface="+mj-lt"/>
              <a:buAutoNum type="romanUcPeriod"/>
            </a:pPr>
            <a:r>
              <a:rPr lang="es-MX" sz="4000" dirty="0">
                <a:latin typeface="Trebuchet MS" panose="020B0603020202020204" pitchFamily="34" charset="0"/>
              </a:rPr>
              <a:t>Imprime la solicitud en blanco y negro, tamaño carta por ambos lados de la hoja.</a:t>
            </a:r>
          </a:p>
          <a:p>
            <a:pPr marL="857250" indent="-857250" algn="just" defTabSz="1466850">
              <a:spcBef>
                <a:spcPct val="0"/>
              </a:spcBef>
              <a:buFont typeface="+mj-lt"/>
              <a:buAutoNum type="romanUcPeriod"/>
            </a:pPr>
            <a:r>
              <a:rPr lang="es-MX" sz="4000" dirty="0">
                <a:latin typeface="Trebuchet MS" panose="020B0603020202020204" pitchFamily="34" charset="0"/>
              </a:rPr>
              <a:t>No firmar hasta que personal del Departamento de Servicios Escolares te lo indique.</a:t>
            </a:r>
          </a:p>
          <a:p>
            <a:pPr algn="just" defTabSz="1466850">
              <a:spcBef>
                <a:spcPct val="0"/>
              </a:spcBef>
            </a:pPr>
            <a:r>
              <a:rPr lang="es-MX" sz="4000" dirty="0">
                <a:latin typeface="Trebuchet MS" panose="020B0603020202020204" pitchFamily="34" charset="0"/>
              </a:rPr>
              <a:t/>
            </a:r>
            <a:br>
              <a:rPr lang="es-MX" sz="4000" dirty="0">
                <a:latin typeface="Trebuchet MS" panose="020B0603020202020204" pitchFamily="34" charset="0"/>
              </a:rPr>
            </a:br>
            <a:r>
              <a:rPr lang="es-MX" sz="4000" dirty="0">
                <a:latin typeface="Trebuchet MS" panose="020B0603020202020204" pitchFamily="34" charset="0"/>
              </a:rPr>
              <a:t>Importante: La solicitud se llenará con la información que registraste desde el momento de tu ingreso a la Universidad, si existe algún error deberás notificarlo al Departamento de Servicios Escolares</a:t>
            </a:r>
            <a:r>
              <a:rPr lang="es-MX" sz="4000" dirty="0" smtClean="0">
                <a:latin typeface="Trebuchet MS" panose="020B0603020202020204" pitchFamily="34" charset="0"/>
              </a:rPr>
              <a:t>.</a:t>
            </a:r>
          </a:p>
          <a:p>
            <a:pPr algn="just" defTabSz="1466850">
              <a:spcBef>
                <a:spcPct val="0"/>
              </a:spcBef>
            </a:pPr>
            <a:endParaRPr lang="es-MX" sz="4000" dirty="0">
              <a:latin typeface="Trebuchet MS" panose="020B0603020202020204" pitchFamily="34" charset="0"/>
            </a:endParaRPr>
          </a:p>
          <a:p>
            <a:pPr lvl="0" algn="just" defTabSz="1466850">
              <a:spcBef>
                <a:spcPct val="0"/>
              </a:spcBef>
            </a:pPr>
            <a:r>
              <a:rPr lang="es-MX" sz="4000" b="1" dirty="0" smtClean="0">
                <a:latin typeface="Trebuchet MS" panose="020B0603020202020204" pitchFamily="34" charset="0"/>
              </a:rPr>
              <a:t>4.- </a:t>
            </a:r>
            <a:r>
              <a:rPr lang="es-MX" sz="4000" b="1" dirty="0">
                <a:latin typeface="Trebuchet MS" panose="020B0603020202020204" pitchFamily="34" charset="0"/>
              </a:rPr>
              <a:t>Pago de trámite de titulación  </a:t>
            </a:r>
            <a:r>
              <a:rPr lang="es-MX" sz="4000" dirty="0">
                <a:latin typeface="Trebuchet MS" panose="020B0603020202020204" pitchFamily="34" charset="0"/>
              </a:rPr>
              <a:t>(deberás cubrirlo hasta nuevo aviso</a:t>
            </a:r>
            <a:r>
              <a:rPr lang="es-MX" sz="4000" dirty="0" smtClean="0">
                <a:latin typeface="Trebuchet MS" panose="020B0603020202020204" pitchFamily="34" charset="0"/>
              </a:rPr>
              <a:t>).</a:t>
            </a:r>
            <a:endParaRPr lang="es-MX" sz="4000" dirty="0">
              <a:latin typeface="Trebuchet MS" panose="020B0603020202020204" pitchFamily="34" charset="0"/>
            </a:endParaRPr>
          </a:p>
          <a:p>
            <a:pPr algn="just" defTabSz="1466850">
              <a:spcBef>
                <a:spcPct val="0"/>
              </a:spcBef>
            </a:pPr>
            <a:endParaRPr lang="es-MX" sz="4000" dirty="0" smtClean="0">
              <a:latin typeface="Trebuchet MS" panose="020B0603020202020204" pitchFamily="34" charset="0"/>
            </a:endParaRPr>
          </a:p>
          <a:p>
            <a:pPr algn="just" defTabSz="1466850">
              <a:spcBef>
                <a:spcPct val="0"/>
              </a:spcBef>
            </a:pPr>
            <a:r>
              <a:rPr lang="es-MX" sz="4000" b="1" dirty="0">
                <a:solidFill>
                  <a:srgbClr val="7030A0"/>
                </a:solidFill>
              </a:rPr>
              <a:t>NOTA: La información presentada esta sometida a cambios debido a la emisión de título y cédula electrónica, el trámite no inicia con la entrega de requisitos si no hasta el pago del mismo</a:t>
            </a:r>
            <a:r>
              <a:rPr lang="es-MX" sz="4000" b="1" dirty="0" smtClean="0">
                <a:solidFill>
                  <a:srgbClr val="7030A0"/>
                </a:solidFill>
              </a:rPr>
              <a:t>.</a:t>
            </a:r>
            <a:endParaRPr lang="es-MX" sz="4000" dirty="0">
              <a:latin typeface="Trebuchet MS" panose="020B0603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3266" y="2787327"/>
            <a:ext cx="19136168" cy="3547221"/>
          </a:xfrm>
        </p:spPr>
        <p:txBody>
          <a:bodyPr>
            <a:noAutofit/>
          </a:bodyPr>
          <a:lstStyle/>
          <a:p>
            <a:r>
              <a:rPr lang="es-MX" sz="96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>AVISO</a:t>
            </a:r>
            <a:r>
              <a:rPr lang="es-MX" sz="8662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/>
            </a:r>
            <a:br>
              <a:rPr lang="es-MX" sz="8662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</a:br>
            <a:r>
              <a:rPr lang="es-MX" sz="72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</a:rPr>
              <a:t>DEPARTAMENTO DE SERVICIOS ESCOLARES</a:t>
            </a:r>
            <a:r>
              <a:rPr lang="es-MX" sz="6496" b="1" dirty="0">
                <a:latin typeface="Trebuchet MS" pitchFamily="34" charset="0"/>
              </a:rPr>
              <a:t/>
            </a:r>
            <a:br>
              <a:rPr lang="es-MX" sz="6496" b="1" dirty="0">
                <a:latin typeface="Trebuchet MS" pitchFamily="34" charset="0"/>
              </a:rPr>
            </a:br>
            <a:r>
              <a:rPr lang="es-MX" sz="5400" b="1" dirty="0" smtClean="0">
                <a:latin typeface="Trebuchet MS" pitchFamily="34" charset="0"/>
              </a:rPr>
              <a:t>TRÁMITE </a:t>
            </a:r>
            <a:r>
              <a:rPr lang="es-MX" sz="5400" b="1" dirty="0">
                <a:latin typeface="Trebuchet MS" pitchFamily="34" charset="0"/>
              </a:rPr>
              <a:t>DE TITULACIÓN</a:t>
            </a:r>
            <a:br>
              <a:rPr lang="es-MX" sz="5400" b="1" dirty="0">
                <a:latin typeface="Trebuchet MS" pitchFamily="34" charset="0"/>
              </a:rPr>
            </a:br>
            <a:r>
              <a:rPr lang="es-MX" sz="5400" b="1" dirty="0" smtClean="0">
                <a:latin typeface="Trebuchet MS" pitchFamily="34" charset="0"/>
              </a:rPr>
              <a:t>GENERACIÓN: Licenciatura/Ingeniería </a:t>
            </a:r>
            <a:br>
              <a:rPr lang="es-MX" sz="5400" b="1" dirty="0" smtClean="0">
                <a:latin typeface="Trebuchet MS" pitchFamily="34" charset="0"/>
              </a:rPr>
            </a:br>
            <a:r>
              <a:rPr lang="es-MX" sz="5400" b="1" dirty="0" smtClean="0">
                <a:latin typeface="Trebuchet MS" pitchFamily="34" charset="0"/>
              </a:rPr>
              <a:t>Septiembre 2017 – Abril 2019</a:t>
            </a:r>
            <a:endParaRPr lang="es-MX" sz="5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454" y="929217"/>
            <a:ext cx="3212326" cy="206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09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220</Words>
  <Application>Microsoft Office PowerPoint</Application>
  <PresentationFormat>Personalizado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Tema de Office</vt:lpstr>
      <vt:lpstr>AVISO DEPARTAMENTO DE SERVICIOS ESCOLARES TRÁMITE DE TITULACIÓN GENERACIÓN: Licenciatura/Ingeniería  Septiembre 2017 – Abril 2019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REQUISITOS PARA TRÁMITE DE TÍTULACIÓN GENERACIÓN: SEP 2014 – ABR 2016</dc:title>
  <dc:creator>SASA800227</dc:creator>
  <cp:lastModifiedBy>SASA800227</cp:lastModifiedBy>
  <cp:revision>121</cp:revision>
  <cp:lastPrinted>2019-05-08T16:04:01Z</cp:lastPrinted>
  <dcterms:created xsi:type="dcterms:W3CDTF">2016-04-26T14:59:32Z</dcterms:created>
  <dcterms:modified xsi:type="dcterms:W3CDTF">2019-05-08T16:47:44Z</dcterms:modified>
</cp:coreProperties>
</file>